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s-MX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NOTAS IMPORTANTES: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0" i="0" lang="es-MX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RESPETAR LA FUENTE ENVIADA EN TODAS LAS SECCIONES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0" i="0" lang="es-MX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TODOS LOS TEXTOS DE LOS MENUS CENTRADOS TANTO VERTICAL COMO HORIZONTAL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</a:pPr>
            <a:r>
              <a:rPr b="0" i="0" lang="es-MX" sz="2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LES ENVIAREMOS 3 SECCIONES QUE CAMBIARON DE NOMBRE</a:t>
            </a:r>
            <a:endParaRPr b="0" i="0" sz="2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2"/>
          <p:cNvPicPr preferRelativeResize="0"/>
          <p:nvPr/>
        </p:nvPicPr>
        <p:blipFill rotWithShape="1">
          <a:blip r:embed="rId3">
            <a:alphaModFix/>
          </a:blip>
          <a:srcRect b="0" l="0" r="50189" t="15027"/>
          <a:stretch/>
        </p:blipFill>
        <p:spPr>
          <a:xfrm>
            <a:off x="0" y="73065"/>
            <a:ext cx="11916697" cy="6012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2"/>
          <p:cNvCxnSpPr/>
          <p:nvPr/>
        </p:nvCxnSpPr>
        <p:spPr>
          <a:xfrm flipH="1" rot="10800000">
            <a:off x="2452914" y="4354286"/>
            <a:ext cx="1306286" cy="2046514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93" name="Google Shape;193;p22"/>
          <p:cNvSpPr txBox="1"/>
          <p:nvPr/>
        </p:nvSpPr>
        <p:spPr>
          <a:xfrm>
            <a:off x="2464385" y="6306234"/>
            <a:ext cx="9225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COLOCAR UN BOTÓN DE REGRESAR PUES CUANDO ABRES LA POLÍTICA NO HAY COMO REGRESAR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6929927" y="6530851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"/>
          <p:cNvPicPr preferRelativeResize="0"/>
          <p:nvPr/>
        </p:nvPicPr>
        <p:blipFill rotWithShape="1">
          <a:blip r:embed="rId3">
            <a:alphaModFix/>
          </a:blip>
          <a:srcRect b="-495" l="163" r="50415" t="15793"/>
          <a:stretch/>
        </p:blipFill>
        <p:spPr>
          <a:xfrm>
            <a:off x="235976" y="95223"/>
            <a:ext cx="11832762" cy="599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3"/>
          <p:cNvCxnSpPr/>
          <p:nvPr/>
        </p:nvCxnSpPr>
        <p:spPr>
          <a:xfrm flipH="1" rot="10800000">
            <a:off x="2452914" y="3933371"/>
            <a:ext cx="2946400" cy="246742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01" name="Google Shape;201;p23"/>
          <p:cNvSpPr txBox="1"/>
          <p:nvPr/>
        </p:nvSpPr>
        <p:spPr>
          <a:xfrm>
            <a:off x="2464385" y="6306234"/>
            <a:ext cx="9225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REDUCIR EL TAMAÑO DE LA FUENTE Y BOTONES AJUSTANDO AL TAMAÑO DE LOS TEXTOS DE ARRIBA. COLARLO MEJOR A DOS COLUMNAS PARA APROVECHAR EL ESPACIO DE LATERALES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3635052" y="5907874"/>
            <a:ext cx="3981199" cy="399476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 ESTÁ HECHO QUEDÓ MUY BIEN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4"/>
          <p:cNvPicPr preferRelativeResize="0"/>
          <p:nvPr/>
        </p:nvPicPr>
        <p:blipFill rotWithShape="1">
          <a:blip r:embed="rId3">
            <a:alphaModFix/>
          </a:blip>
          <a:srcRect b="0" l="0" r="50641" t="15794"/>
          <a:stretch/>
        </p:blipFill>
        <p:spPr>
          <a:xfrm>
            <a:off x="519705" y="488760"/>
            <a:ext cx="11102024" cy="56017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24"/>
          <p:cNvCxnSpPr/>
          <p:nvPr/>
        </p:nvCxnSpPr>
        <p:spPr>
          <a:xfrm flipH="1" rot="10800000">
            <a:off x="7199087" y="5486400"/>
            <a:ext cx="203199" cy="856343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09" name="Google Shape;209;p24"/>
          <p:cNvSpPr txBox="1"/>
          <p:nvPr/>
        </p:nvSpPr>
        <p:spPr>
          <a:xfrm>
            <a:off x="449942" y="6211669"/>
            <a:ext cx="72571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BAJAR A LA PARTE BLANCA LAS FOTOS MINIATURAS, PUES ESTORBAN EN LA LECTURA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4"/>
          <p:cNvSpPr/>
          <p:nvPr/>
        </p:nvSpPr>
        <p:spPr>
          <a:xfrm>
            <a:off x="6752127" y="6210303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5"/>
          <p:cNvPicPr preferRelativeResize="0"/>
          <p:nvPr/>
        </p:nvPicPr>
        <p:blipFill rotWithShape="1">
          <a:blip r:embed="rId3">
            <a:alphaModFix/>
          </a:blip>
          <a:srcRect b="0" l="0" r="51048" t="15764"/>
          <a:stretch/>
        </p:blipFill>
        <p:spPr>
          <a:xfrm>
            <a:off x="231608" y="36430"/>
            <a:ext cx="11786483" cy="59985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5"/>
          <p:cNvCxnSpPr/>
          <p:nvPr/>
        </p:nvCxnSpPr>
        <p:spPr>
          <a:xfrm flipH="1" rot="10800000">
            <a:off x="7492621" y="2620371"/>
            <a:ext cx="791570" cy="374518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17" name="Google Shape;217;p25"/>
          <p:cNvSpPr txBox="1"/>
          <p:nvPr/>
        </p:nvSpPr>
        <p:spPr>
          <a:xfrm>
            <a:off x="927614" y="6188854"/>
            <a:ext cx="72571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ESTANDARIZAR ENCABEZADOS, FUENTE Y TAMAÑO COMO EL RESTO DE LAS SECCIONES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Google Shape;218;p25"/>
          <p:cNvCxnSpPr/>
          <p:nvPr/>
        </p:nvCxnSpPr>
        <p:spPr>
          <a:xfrm rot="10800000">
            <a:off x="4872251" y="2620371"/>
            <a:ext cx="2511188" cy="374518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19" name="Google Shape;219;p25"/>
          <p:cNvCxnSpPr/>
          <p:nvPr/>
        </p:nvCxnSpPr>
        <p:spPr>
          <a:xfrm flipH="1" rot="10800000">
            <a:off x="7492621" y="2466483"/>
            <a:ext cx="3558429" cy="3899074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20" name="Google Shape;220;p25"/>
          <p:cNvSpPr/>
          <p:nvPr/>
        </p:nvSpPr>
        <p:spPr>
          <a:xfrm>
            <a:off x="7492621" y="6015154"/>
            <a:ext cx="4000879" cy="831881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ESTÁ CAMBIADO A NEGRO Y CON LA TIPOGRAFÍA, PERO NO ALINEADO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b="0" l="0" r="49736" t="15411"/>
          <a:stretch/>
        </p:blipFill>
        <p:spPr>
          <a:xfrm>
            <a:off x="927613" y="347816"/>
            <a:ext cx="10989083" cy="5469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/>
        </p:nvSpPr>
        <p:spPr>
          <a:xfrm>
            <a:off x="927614" y="6188854"/>
            <a:ext cx="725714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REDUCIR Y ESTANDARIZAR TODOS LOS ICONOS DE LAS VACANTES EN UN 50% (INCLUYE LEER MÁS)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7" name="Google Shape;227;p26"/>
          <p:cNvCxnSpPr/>
          <p:nvPr/>
        </p:nvCxnSpPr>
        <p:spPr>
          <a:xfrm rot="10800000">
            <a:off x="5978769" y="5498123"/>
            <a:ext cx="468923" cy="78544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28" name="Google Shape;228;p26"/>
          <p:cNvCxnSpPr/>
          <p:nvPr/>
        </p:nvCxnSpPr>
        <p:spPr>
          <a:xfrm rot="10800000">
            <a:off x="3458309" y="5404339"/>
            <a:ext cx="3774829" cy="65649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29" name="Google Shape;229;p26"/>
          <p:cNvSpPr txBox="1"/>
          <p:nvPr/>
        </p:nvSpPr>
        <p:spPr>
          <a:xfrm>
            <a:off x="7233138" y="5816340"/>
            <a:ext cx="49588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AGREGAR BOTONES DE DOS PLAZAS MÁS: CULIACÁN Y AGUASCALIENTES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3251939" y="6511358"/>
            <a:ext cx="3981199" cy="399476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 ESTÁ HECHO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8673589" y="6077950"/>
            <a:ext cx="3137411" cy="399476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 ESTÁ HECHO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6"/>
          <p:cNvSpPr/>
          <p:nvPr/>
        </p:nvSpPr>
        <p:spPr>
          <a:xfrm>
            <a:off x="7442201" y="6551823"/>
            <a:ext cx="4271296" cy="399476"/>
          </a:xfrm>
          <a:prstGeom prst="roundRect">
            <a:avLst>
              <a:gd fmla="val 16667" name="adj"/>
            </a:avLst>
          </a:prstGeom>
          <a:solidFill>
            <a:srgbClr val="8DA9DB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AGREGAR LA SUCURSAL DE GDL. OLVIDAMOS DECIRLES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7"/>
          <p:cNvPicPr preferRelativeResize="0"/>
          <p:nvPr/>
        </p:nvPicPr>
        <p:blipFill rotWithShape="1">
          <a:blip r:embed="rId3">
            <a:alphaModFix/>
          </a:blip>
          <a:srcRect b="0" l="0" r="50528" t="15027"/>
          <a:stretch/>
        </p:blipFill>
        <p:spPr>
          <a:xfrm>
            <a:off x="282063" y="318319"/>
            <a:ext cx="10749731" cy="546081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/>
        </p:nvSpPr>
        <p:spPr>
          <a:xfrm>
            <a:off x="927614" y="6188854"/>
            <a:ext cx="72571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PONER IMAGEN Y ESTABDARIZAR A UN TAMAÑO MODERADO COMO UN 75%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9" name="Google Shape;239;p27"/>
          <p:cNvCxnSpPr/>
          <p:nvPr/>
        </p:nvCxnSpPr>
        <p:spPr>
          <a:xfrm flipH="1" rot="10800000">
            <a:off x="2685143" y="3454401"/>
            <a:ext cx="3120572" cy="2734453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40" name="Google Shape;240;p27"/>
          <p:cNvCxnSpPr/>
          <p:nvPr/>
        </p:nvCxnSpPr>
        <p:spPr>
          <a:xfrm flipH="1" rot="10800000">
            <a:off x="7233139" y="2989943"/>
            <a:ext cx="2143090" cy="307088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41" name="Google Shape;241;p27"/>
          <p:cNvSpPr txBox="1"/>
          <p:nvPr/>
        </p:nvSpPr>
        <p:spPr>
          <a:xfrm>
            <a:off x="7233138" y="5816340"/>
            <a:ext cx="49588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ESTANDARIZAR FUENTES Y TAMAÑO DE LA LETRA SEGÚN LES ENVIAMOS.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2" name="Google Shape;242;p27"/>
          <p:cNvCxnSpPr/>
          <p:nvPr/>
        </p:nvCxnSpPr>
        <p:spPr>
          <a:xfrm flipH="1" rot="10800000">
            <a:off x="8304684" y="1023258"/>
            <a:ext cx="2498969" cy="725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med" w="med" type="stealth"/>
            <a:tailEnd len="med" w="med" type="stealth"/>
          </a:ln>
        </p:spPr>
      </p:cxnSp>
      <p:cxnSp>
        <p:nvCxnSpPr>
          <p:cNvPr id="243" name="Google Shape;243;p27"/>
          <p:cNvCxnSpPr/>
          <p:nvPr/>
        </p:nvCxnSpPr>
        <p:spPr>
          <a:xfrm>
            <a:off x="8940800" y="1166250"/>
            <a:ext cx="1862852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med" w="med" type="stealth"/>
            <a:tailEnd len="med" w="med" type="stealth"/>
          </a:ln>
        </p:spPr>
      </p:cxnSp>
      <p:sp>
        <p:nvSpPr>
          <p:cNvPr id="244" name="Google Shape;244;p27"/>
          <p:cNvSpPr txBox="1"/>
          <p:nvPr/>
        </p:nvSpPr>
        <p:spPr>
          <a:xfrm>
            <a:off x="8940800" y="1314359"/>
            <a:ext cx="2641600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REDUCIR LA COLUMNA UN 20%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7"/>
          <p:cNvSpPr/>
          <p:nvPr/>
        </p:nvSpPr>
        <p:spPr>
          <a:xfrm>
            <a:off x="6812250" y="1690613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3551727" y="5816340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7"/>
          <p:cNvSpPr/>
          <p:nvPr/>
        </p:nvSpPr>
        <p:spPr>
          <a:xfrm>
            <a:off x="7143260" y="6288247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8"/>
          <p:cNvPicPr preferRelativeResize="0"/>
          <p:nvPr/>
        </p:nvPicPr>
        <p:blipFill rotWithShape="1">
          <a:blip r:embed="rId3">
            <a:alphaModFix/>
          </a:blip>
          <a:srcRect b="655" l="0" r="50685" t="0"/>
          <a:stretch/>
        </p:blipFill>
        <p:spPr>
          <a:xfrm>
            <a:off x="131670" y="70670"/>
            <a:ext cx="9926730" cy="591430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 txBox="1"/>
          <p:nvPr/>
        </p:nvSpPr>
        <p:spPr>
          <a:xfrm>
            <a:off x="927614" y="6188854"/>
            <a:ext cx="72571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AGREGAR ARCHIVO ANEXO .DOC QUE LES ENVIÉ CON EL DESCRIPTIVO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4" name="Google Shape;254;p28"/>
          <p:cNvCxnSpPr/>
          <p:nvPr/>
        </p:nvCxnSpPr>
        <p:spPr>
          <a:xfrm flipH="1">
            <a:off x="3378200" y="3632200"/>
            <a:ext cx="4413738" cy="457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55" name="Google Shape;255;p28"/>
          <p:cNvCxnSpPr/>
          <p:nvPr/>
        </p:nvCxnSpPr>
        <p:spPr>
          <a:xfrm rot="10800000">
            <a:off x="4140201" y="5257802"/>
            <a:ext cx="3651737" cy="1172361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56" name="Google Shape;256;p28"/>
          <p:cNvSpPr txBox="1"/>
          <p:nvPr/>
        </p:nvSpPr>
        <p:spPr>
          <a:xfrm>
            <a:off x="7791938" y="6060831"/>
            <a:ext cx="440006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CAMBIAR NOMBRE DE BOTÓN A: APLICAR A LA VACANTE. CUIDAR LA FUENTE DEL INTRANET, TODA ESTANDARIZADA. DEBERÁ LIGARSE A UN CORREO DE RH</a:t>
            </a:r>
            <a:endParaRPr/>
          </a:p>
        </p:txBody>
      </p:sp>
      <p:sp>
        <p:nvSpPr>
          <p:cNvPr id="257" name="Google Shape;257;p28"/>
          <p:cNvSpPr txBox="1"/>
          <p:nvPr/>
        </p:nvSpPr>
        <p:spPr>
          <a:xfrm>
            <a:off x="7642469" y="3428319"/>
            <a:ext cx="29493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QUITAR LO DE DEJA COMENTARIO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7791938" y="4436798"/>
            <a:ext cx="29493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QUITAR LO DE DEJA COMENTARIO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9" name="Google Shape;259;p28"/>
          <p:cNvCxnSpPr/>
          <p:nvPr/>
        </p:nvCxnSpPr>
        <p:spPr>
          <a:xfrm flipH="1" rot="10800000">
            <a:off x="3619500" y="3428320"/>
            <a:ext cx="936686" cy="2760534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60" name="Google Shape;260;p28"/>
          <p:cNvSpPr/>
          <p:nvPr/>
        </p:nvSpPr>
        <p:spPr>
          <a:xfrm>
            <a:off x="6615841" y="5624703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8"/>
          <p:cNvSpPr/>
          <p:nvPr/>
        </p:nvSpPr>
        <p:spPr>
          <a:xfrm>
            <a:off x="6562877" y="3721083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8"/>
          <p:cNvSpPr/>
          <p:nvPr/>
        </p:nvSpPr>
        <p:spPr>
          <a:xfrm>
            <a:off x="5966069" y="4735660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8"/>
          <p:cNvSpPr/>
          <p:nvPr/>
        </p:nvSpPr>
        <p:spPr>
          <a:xfrm>
            <a:off x="3022437" y="6533283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 b="28633" l="0" r="50641" t="0"/>
          <a:stretch/>
        </p:blipFill>
        <p:spPr>
          <a:xfrm>
            <a:off x="0" y="-89841"/>
            <a:ext cx="12192000" cy="52137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9"/>
          <p:cNvSpPr txBox="1"/>
          <p:nvPr/>
        </p:nvSpPr>
        <p:spPr>
          <a:xfrm>
            <a:off x="385325" y="5212626"/>
            <a:ext cx="725714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Dentro</a:t>
            </a: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SECCION DE VACANTES AGREGAR OTRA SECCIÓN LLAMADA: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1.- CURSOS: (SECCIONADOS POR:  INSTITUCIONALES, TÉCNICOS,  DESARROLLO HUMANO)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*QUE EN CADA SECCIONE SE PUEDAN SUBIR LOS ARCHIVOS CON EL CURSO EN PDF, PPT, JPG O WORD. (QUE SOLO SE PUEDA VER EN LÍNEA Y NO DESCARGAR POR SEGURIDAD)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5486400" y="4526675"/>
            <a:ext cx="3486150" cy="461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DHC (ENVIAMOS IMAGEN)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4105400" y="4082829"/>
            <a:ext cx="3981199" cy="399476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 ESTÁ HECHO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9"/>
          <p:cNvSpPr/>
          <p:nvPr/>
        </p:nvSpPr>
        <p:spPr>
          <a:xfrm>
            <a:off x="7454737" y="5905123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0"/>
          <p:cNvPicPr preferRelativeResize="0"/>
          <p:nvPr/>
        </p:nvPicPr>
        <p:blipFill rotWithShape="1">
          <a:blip r:embed="rId3">
            <a:alphaModFix/>
          </a:blip>
          <a:srcRect b="0" l="0" r="51095" t="15027"/>
          <a:stretch/>
        </p:blipFill>
        <p:spPr>
          <a:xfrm>
            <a:off x="385325" y="318319"/>
            <a:ext cx="11206907" cy="575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/>
        </p:nvSpPr>
        <p:spPr>
          <a:xfrm>
            <a:off x="385325" y="6228626"/>
            <a:ext cx="498496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SOLO SALGA UN CUADRITO CON LOS SIGUIENTES DATOS. Quitar lo de comentario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7910286" y="3410858"/>
            <a:ext cx="2670628" cy="1754326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Propietario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Ubicación del art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Breve Descripción ( restringir 200 caracteres)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0" name="Google Shape;280;p30"/>
          <p:cNvCxnSpPr/>
          <p:nvPr/>
        </p:nvCxnSpPr>
        <p:spPr>
          <a:xfrm flipH="1" rot="10800000">
            <a:off x="4949371" y="4151086"/>
            <a:ext cx="2960915" cy="2235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81" name="Google Shape;281;p30"/>
          <p:cNvCxnSpPr/>
          <p:nvPr/>
        </p:nvCxnSpPr>
        <p:spPr>
          <a:xfrm flipH="1">
            <a:off x="4847771" y="3933371"/>
            <a:ext cx="391886" cy="214398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82" name="Google Shape;282;p30"/>
          <p:cNvSpPr txBox="1"/>
          <p:nvPr/>
        </p:nvSpPr>
        <p:spPr>
          <a:xfrm>
            <a:off x="2456890" y="3549357"/>
            <a:ext cx="49849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Poner botón de comprar para que le llegue un mensaje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3" name="Google Shape;283;p30"/>
          <p:cNvCxnSpPr/>
          <p:nvPr/>
        </p:nvCxnSpPr>
        <p:spPr>
          <a:xfrm flipH="1" rot="10800000">
            <a:off x="8389257" y="583754"/>
            <a:ext cx="787819" cy="165332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84" name="Google Shape;284;p30"/>
          <p:cNvSpPr txBox="1"/>
          <p:nvPr/>
        </p:nvSpPr>
        <p:spPr>
          <a:xfrm>
            <a:off x="7905223" y="2237076"/>
            <a:ext cx="2980491" cy="738664"/>
          </a:xfrm>
          <a:prstGeom prst="rect">
            <a:avLst/>
          </a:prstGeom>
          <a:solidFill>
            <a:srgbClr val="8296B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Estandarizar al igual que en la secciones anteriores en dónde apareció esto ya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6429828" y="6035420"/>
            <a:ext cx="498496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Falta botón de regresar. Si van a poner muchos botones de regresar en las secciones dónde se los hemos pedido por favor que quede estandarizado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0"/>
          <p:cNvSpPr/>
          <p:nvPr/>
        </p:nvSpPr>
        <p:spPr>
          <a:xfrm>
            <a:off x="6069343" y="2814121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0"/>
          <p:cNvSpPr/>
          <p:nvPr/>
        </p:nvSpPr>
        <p:spPr>
          <a:xfrm>
            <a:off x="7188037" y="4965446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6299199" y="5684186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2303615" y="6537556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1"/>
          <p:cNvPicPr preferRelativeResize="0"/>
          <p:nvPr/>
        </p:nvPicPr>
        <p:blipFill rotWithShape="1">
          <a:blip r:embed="rId3">
            <a:alphaModFix/>
          </a:blip>
          <a:srcRect b="-1150" l="-74" r="50102" t="15346"/>
          <a:stretch/>
        </p:blipFill>
        <p:spPr>
          <a:xfrm>
            <a:off x="385325" y="254410"/>
            <a:ext cx="11029464" cy="56009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31"/>
          <p:cNvCxnSpPr/>
          <p:nvPr/>
        </p:nvCxnSpPr>
        <p:spPr>
          <a:xfrm flipH="1">
            <a:off x="4762501" y="3516718"/>
            <a:ext cx="561974" cy="207557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96" name="Google Shape;296;p31"/>
          <p:cNvSpPr txBox="1"/>
          <p:nvPr/>
        </p:nvSpPr>
        <p:spPr>
          <a:xfrm>
            <a:off x="2996325" y="3208941"/>
            <a:ext cx="49849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´poner barra buscadora en cada botón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7" name="Google Shape;297;p31"/>
          <p:cNvCxnSpPr/>
          <p:nvPr/>
        </p:nvCxnSpPr>
        <p:spPr>
          <a:xfrm flipH="1" rot="10800000">
            <a:off x="8389257" y="583754"/>
            <a:ext cx="787819" cy="165332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98" name="Google Shape;298;p31"/>
          <p:cNvCxnSpPr/>
          <p:nvPr/>
        </p:nvCxnSpPr>
        <p:spPr>
          <a:xfrm>
            <a:off x="6057900" y="3362829"/>
            <a:ext cx="2447925" cy="257667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99" name="Google Shape;299;p31"/>
          <p:cNvCxnSpPr/>
          <p:nvPr/>
        </p:nvCxnSpPr>
        <p:spPr>
          <a:xfrm>
            <a:off x="6057900" y="3439774"/>
            <a:ext cx="1223962" cy="18072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00" name="Google Shape;300;p31"/>
          <p:cNvCxnSpPr/>
          <p:nvPr/>
        </p:nvCxnSpPr>
        <p:spPr>
          <a:xfrm flipH="1">
            <a:off x="5981700" y="3478246"/>
            <a:ext cx="76200" cy="14225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301" name="Google Shape;301;p31"/>
          <p:cNvSpPr/>
          <p:nvPr/>
        </p:nvSpPr>
        <p:spPr>
          <a:xfrm>
            <a:off x="3822537" y="4086846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 =(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b="0" l="0" r="49707" t="14741"/>
          <a:stretch/>
        </p:blipFill>
        <p:spPr>
          <a:xfrm>
            <a:off x="41729" y="97979"/>
            <a:ext cx="11489301" cy="57604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4"/>
          <p:cNvCxnSpPr/>
          <p:nvPr/>
        </p:nvCxnSpPr>
        <p:spPr>
          <a:xfrm flipH="1" rot="10800000">
            <a:off x="2017486" y="4786303"/>
            <a:ext cx="595087" cy="142536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1" name="Google Shape;91;p14"/>
          <p:cNvSpPr txBox="1"/>
          <p:nvPr/>
        </p:nvSpPr>
        <p:spPr>
          <a:xfrm>
            <a:off x="108857" y="2767180"/>
            <a:ext cx="3817257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GIF ANIMADO SEGUNDOS DE FONDO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NOSOTROS LO ENVIAMOS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" name="Google Shape;92;p14"/>
          <p:cNvCxnSpPr/>
          <p:nvPr/>
        </p:nvCxnSpPr>
        <p:spPr>
          <a:xfrm rot="10800000">
            <a:off x="7590971" y="1669143"/>
            <a:ext cx="2481942" cy="454252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3" name="Google Shape;93;p14"/>
          <p:cNvSpPr txBox="1"/>
          <p:nvPr/>
        </p:nvSpPr>
        <p:spPr>
          <a:xfrm>
            <a:off x="890817" y="6114644"/>
            <a:ext cx="74095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 QUE LA PÁGINA DEL LOG IN NO HAGA SCROLL, ES DECIR QUE MIRÁNDOLO DESDE EL 100% NO BAJE LA PANTALLA con scroll. Probarlo en PC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 flipH="1" rot="10800000">
            <a:off x="4180117" y="4173543"/>
            <a:ext cx="1052283" cy="181179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95" name="Google Shape;95;p14"/>
          <p:cNvSpPr txBox="1"/>
          <p:nvPr/>
        </p:nvSpPr>
        <p:spPr>
          <a:xfrm>
            <a:off x="3926114" y="5804209"/>
            <a:ext cx="8414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PONER CUADRITO QUE MUESTRE Y DIGA “MOSTRAR CONTRASEÑA)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1246415" y="2367704"/>
            <a:ext cx="2137228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ESTÁ HECHO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210461" y="5683236"/>
            <a:ext cx="2137228" cy="399476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 ESTÁ HECHO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9477434" y="5498986"/>
            <a:ext cx="2137228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ESTÁ HECHO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2"/>
          <p:cNvPicPr preferRelativeResize="0"/>
          <p:nvPr/>
        </p:nvPicPr>
        <p:blipFill rotWithShape="1">
          <a:blip r:embed="rId3">
            <a:alphaModFix/>
          </a:blip>
          <a:srcRect b="414" l="0" r="50579" t="15650"/>
          <a:stretch/>
        </p:blipFill>
        <p:spPr>
          <a:xfrm>
            <a:off x="239584" y="132933"/>
            <a:ext cx="11529629" cy="579125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2"/>
          <p:cNvSpPr/>
          <p:nvPr/>
        </p:nvSpPr>
        <p:spPr>
          <a:xfrm>
            <a:off x="2153653" y="794084"/>
            <a:ext cx="9615560" cy="79408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8" name="Google Shape;308;p32"/>
          <p:cNvCxnSpPr/>
          <p:nvPr/>
        </p:nvCxnSpPr>
        <p:spPr>
          <a:xfrm rot="10800000">
            <a:off x="4102101" y="1894448"/>
            <a:ext cx="1879599" cy="15388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309" name="Google Shape;309;p32"/>
          <p:cNvSpPr txBox="1"/>
          <p:nvPr/>
        </p:nvSpPr>
        <p:spPr>
          <a:xfrm>
            <a:off x="7930486" y="1255811"/>
            <a:ext cx="498496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Poner foto como en todas las secciones.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las enviaremos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0" name="Google Shape;310;p32"/>
          <p:cNvCxnSpPr/>
          <p:nvPr/>
        </p:nvCxnSpPr>
        <p:spPr>
          <a:xfrm rot="10800000">
            <a:off x="5181601" y="1155700"/>
            <a:ext cx="2799685" cy="254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11" name="Google Shape;311;p32"/>
          <p:cNvCxnSpPr/>
          <p:nvPr/>
        </p:nvCxnSpPr>
        <p:spPr>
          <a:xfrm flipH="1" rot="10800000">
            <a:off x="6713621" y="3859744"/>
            <a:ext cx="1668379" cy="471624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12" name="Google Shape;312;p32"/>
          <p:cNvCxnSpPr/>
          <p:nvPr/>
        </p:nvCxnSpPr>
        <p:spPr>
          <a:xfrm flipH="1">
            <a:off x="5981700" y="3478246"/>
            <a:ext cx="76200" cy="14225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313" name="Google Shape;313;p32"/>
          <p:cNvSpPr txBox="1"/>
          <p:nvPr/>
        </p:nvSpPr>
        <p:spPr>
          <a:xfrm>
            <a:off x="5981700" y="1894448"/>
            <a:ext cx="49849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Cambiar el texto por: Denuncias y sugerencias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2"/>
          <p:cNvSpPr txBox="1"/>
          <p:nvPr/>
        </p:nvSpPr>
        <p:spPr>
          <a:xfrm>
            <a:off x="2362200" y="2290084"/>
            <a:ext cx="9258300" cy="15696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Elektron estamos abiertos a escucharte en todo momento. Es por eso que queremos dejar este buzón electrónico para que nos hagas alguna sugerencia, comentario o que nos platiques si reconoces o identificas alguna mala práctica de alguien que pudiera atentar contra el patrimonio de la empresa, o contra el riesgo tuyo o de algún compañero. Los comentarios que plasmes aquí llegarán directamente al gerente de área que selecciones y serán atendidos por él personalmente. Ten la confianza que se indagará en el caso sin afectar tu trabajo, agradeciendo tu confianza por ayudarnos a mejorar. ¡Solo tú puedes ayudarnos a mejorar!. Gracias.</a:t>
            </a:r>
            <a:endParaRPr/>
          </a:p>
        </p:txBody>
      </p:sp>
      <p:sp>
        <p:nvSpPr>
          <p:cNvPr id="315" name="Google Shape;315;p32"/>
          <p:cNvSpPr txBox="1"/>
          <p:nvPr/>
        </p:nvSpPr>
        <p:spPr>
          <a:xfrm>
            <a:off x="3845030" y="5139361"/>
            <a:ext cx="4536970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Agregar como un área más a seleccionar DCH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2"/>
          <p:cNvSpPr txBox="1"/>
          <p:nvPr/>
        </p:nvSpPr>
        <p:spPr>
          <a:xfrm>
            <a:off x="4864889" y="4165085"/>
            <a:ext cx="49849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Poner ahora este texto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2"/>
          <p:cNvSpPr/>
          <p:nvPr/>
        </p:nvSpPr>
        <p:spPr>
          <a:xfrm>
            <a:off x="7892386" y="5211509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2"/>
          <p:cNvSpPr/>
          <p:nvPr/>
        </p:nvSpPr>
        <p:spPr>
          <a:xfrm>
            <a:off x="4864889" y="868195"/>
            <a:ext cx="3981199" cy="399476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 ESTÁ HECHO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2"/>
          <p:cNvSpPr/>
          <p:nvPr/>
        </p:nvSpPr>
        <p:spPr>
          <a:xfrm>
            <a:off x="9407716" y="3765609"/>
            <a:ext cx="2193799" cy="399476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 ESTÁ HECHO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2"/>
          <p:cNvSpPr/>
          <p:nvPr/>
        </p:nvSpPr>
        <p:spPr>
          <a:xfrm>
            <a:off x="9487515" y="1868507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3"/>
          <p:cNvPicPr preferRelativeResize="0"/>
          <p:nvPr/>
        </p:nvPicPr>
        <p:blipFill rotWithShape="1">
          <a:blip r:embed="rId3">
            <a:alphaModFix/>
          </a:blip>
          <a:srcRect b="0" l="0" r="49707" t="14851"/>
          <a:stretch/>
        </p:blipFill>
        <p:spPr>
          <a:xfrm>
            <a:off x="419100" y="0"/>
            <a:ext cx="11772900" cy="5895018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2639047" y="5201806"/>
            <a:ext cx="49849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Poner ahora este texto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2406316" y="733926"/>
            <a:ext cx="9649326" cy="166035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 perfil (agregar foto que les mandemos). Aquí llegas cuanto tocas la carita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33"/>
          <p:cNvCxnSpPr/>
          <p:nvPr/>
        </p:nvCxnSpPr>
        <p:spPr>
          <a:xfrm rot="10800000">
            <a:off x="10407316" y="493295"/>
            <a:ext cx="685800" cy="1155031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329" name="Google Shape;329;p33"/>
          <p:cNvSpPr txBox="1"/>
          <p:nvPr/>
        </p:nvSpPr>
        <p:spPr>
          <a:xfrm>
            <a:off x="4054642" y="2474600"/>
            <a:ext cx="3899234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 perfil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4054642" y="3004522"/>
            <a:ext cx="3899234" cy="2031325"/>
          </a:xfrm>
          <a:prstGeom prst="rect">
            <a:avLst/>
          </a:prstGeom>
          <a:solidFill>
            <a:srgbClr val="75707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Fecha de Ingreso: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NSS: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 de Nomina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RFC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3"/>
          <p:cNvSpPr txBox="1"/>
          <p:nvPr/>
        </p:nvSpPr>
        <p:spPr>
          <a:xfrm>
            <a:off x="8156408" y="2482950"/>
            <a:ext cx="3899234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 Postulaciones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3"/>
          <p:cNvSpPr txBox="1"/>
          <p:nvPr/>
        </p:nvSpPr>
        <p:spPr>
          <a:xfrm>
            <a:off x="8156408" y="3012872"/>
            <a:ext cx="3899234" cy="1200329"/>
          </a:xfrm>
          <a:prstGeom prst="rect">
            <a:avLst/>
          </a:prstGeom>
          <a:solidFill>
            <a:srgbClr val="75707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Jefe de Almacén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Coordinador de sursales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Almacenista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3"/>
          <p:cNvSpPr txBox="1"/>
          <p:nvPr/>
        </p:nvSpPr>
        <p:spPr>
          <a:xfrm>
            <a:off x="6508082" y="5146074"/>
            <a:ext cx="554756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 Pasaporte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3"/>
          <p:cNvSpPr txBox="1"/>
          <p:nvPr/>
        </p:nvSpPr>
        <p:spPr>
          <a:xfrm>
            <a:off x="6508082" y="5661482"/>
            <a:ext cx="5547560" cy="646331"/>
          </a:xfrm>
          <a:prstGeom prst="rect">
            <a:avLst/>
          </a:prstGeom>
          <a:solidFill>
            <a:srgbClr val="75707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Ud. Tiene 12,000 Puntos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3"/>
          <p:cNvSpPr txBox="1"/>
          <p:nvPr/>
        </p:nvSpPr>
        <p:spPr>
          <a:xfrm>
            <a:off x="2406316" y="5170773"/>
            <a:ext cx="3899234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 Cursos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3"/>
          <p:cNvSpPr txBox="1"/>
          <p:nvPr/>
        </p:nvSpPr>
        <p:spPr>
          <a:xfrm>
            <a:off x="2406316" y="5700695"/>
            <a:ext cx="3899234" cy="2031325"/>
          </a:xfrm>
          <a:prstGeom prst="rect">
            <a:avLst/>
          </a:prstGeom>
          <a:solidFill>
            <a:srgbClr val="75707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Acomodo de almacén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Seguridad e Higiene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5´S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thinking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Responsabilidad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lh3.googleusercontent.com/-bXumZZ2mljA/VoQO3lRKpxI/AAAAAAAAAq4/GoNyQ8-6ZEoh47Jz78SFTIy79pty-hJ6wCEw/w140-h140-p/2.png" id="337" name="Google Shape;33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4784" y="2474600"/>
            <a:ext cx="1333500" cy="133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3"/>
          <p:cNvSpPr txBox="1"/>
          <p:nvPr/>
        </p:nvSpPr>
        <p:spPr>
          <a:xfrm>
            <a:off x="2518610" y="3863833"/>
            <a:ext cx="1399674" cy="461665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Hernán Gómez Echeverry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3"/>
          <p:cNvSpPr txBox="1"/>
          <p:nvPr/>
        </p:nvSpPr>
        <p:spPr>
          <a:xfrm>
            <a:off x="2518610" y="4427037"/>
            <a:ext cx="1399674" cy="646331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Puesto: Jefe de inteligencia comercial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3"/>
          <p:cNvSpPr txBox="1"/>
          <p:nvPr/>
        </p:nvSpPr>
        <p:spPr>
          <a:xfrm>
            <a:off x="6508082" y="6554323"/>
            <a:ext cx="554756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Catálogo de premios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3"/>
          <p:cNvSpPr txBox="1"/>
          <p:nvPr/>
        </p:nvSpPr>
        <p:spPr>
          <a:xfrm>
            <a:off x="6508082" y="6982647"/>
            <a:ext cx="5547560" cy="369332"/>
          </a:xfrm>
          <a:prstGeom prst="rect">
            <a:avLst/>
          </a:prstGeom>
          <a:solidFill>
            <a:srgbClr val="75707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 catálogo de productos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7361010" y="1429600"/>
            <a:ext cx="3046306" cy="730357"/>
          </a:xfrm>
          <a:prstGeom prst="roundRect">
            <a:avLst>
              <a:gd fmla="val 16667" name="adj"/>
            </a:avLst>
          </a:prstGeom>
          <a:solidFill>
            <a:srgbClr val="7030A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falto que nosotros enviaramos la foto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1845939" y="2201205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96348" y="4118740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5345219" y="2798961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9034808" y="2760375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8348101" y="5983684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40201" y="5414996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5208861" y="6721835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 b="0" l="0" r="50668" t="15522"/>
          <a:stretch/>
        </p:blipFill>
        <p:spPr>
          <a:xfrm>
            <a:off x="382136" y="82015"/>
            <a:ext cx="11059429" cy="5601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5"/>
          <p:cNvCxnSpPr/>
          <p:nvPr/>
        </p:nvCxnSpPr>
        <p:spPr>
          <a:xfrm flipH="1" rot="10800000">
            <a:off x="2017486" y="2157046"/>
            <a:ext cx="84955" cy="4054624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5" name="Google Shape;105;p15"/>
          <p:cNvSpPr txBox="1"/>
          <p:nvPr/>
        </p:nvSpPr>
        <p:spPr>
          <a:xfrm>
            <a:off x="449942" y="6211669"/>
            <a:ext cx="57621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IGUALAR EL MISMO GROSOR DE LOS ENCABEZADOS A ESTE ENCABEZADO DEL MENÚ, YA QUE LE COMPITE AL LOGO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" name="Google Shape;106;p15"/>
          <p:cNvCxnSpPr/>
          <p:nvPr/>
        </p:nvCxnSpPr>
        <p:spPr>
          <a:xfrm rot="10800000">
            <a:off x="3692337" y="1599915"/>
            <a:ext cx="1792511" cy="852331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7" name="Google Shape;107;p15"/>
          <p:cNvSpPr txBox="1"/>
          <p:nvPr/>
        </p:nvSpPr>
        <p:spPr>
          <a:xfrm>
            <a:off x="3515871" y="69917"/>
            <a:ext cx="2446779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ADELGAZAR EL GROSOR DE LA BARRA ROJA Y REDUCUR LA LÍNEA UN 25% ADICONAL DE LO YA ADELGAZADO .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" name="Google Shape;108;p15"/>
          <p:cNvCxnSpPr/>
          <p:nvPr/>
        </p:nvCxnSpPr>
        <p:spPr>
          <a:xfrm rot="10800000">
            <a:off x="449942" y="3012251"/>
            <a:ext cx="3055258" cy="37864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09" name="Google Shape;109;p15"/>
          <p:cNvSpPr txBox="1"/>
          <p:nvPr/>
        </p:nvSpPr>
        <p:spPr>
          <a:xfrm>
            <a:off x="3505200" y="3201575"/>
            <a:ext cx="7824562" cy="523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MANTENER LA BARRA DE MENÚS SOLO CON LOS ICONOS Y AL MOMENTO DE PASAR EL PUNTERO QUE SE DESPLASE HACIA LA DERECHA.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" name="Google Shape;110;p15"/>
          <p:cNvCxnSpPr/>
          <p:nvPr/>
        </p:nvCxnSpPr>
        <p:spPr>
          <a:xfrm rot="10800000">
            <a:off x="973015" y="4121685"/>
            <a:ext cx="3990871" cy="1561531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1" name="Google Shape;111;p15"/>
          <p:cNvSpPr txBox="1"/>
          <p:nvPr/>
        </p:nvSpPr>
        <p:spPr>
          <a:xfrm>
            <a:off x="4588592" y="5730034"/>
            <a:ext cx="78245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REDUCIR LA FUENTE A -2PTS Y </a:t>
            </a:r>
            <a:r>
              <a:rPr b="1"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CUIDAR LOS MARGENES QUE DEBERAN ESTAR ALINEADOS ENTRE LA PRIMERA LETRA DE CADA FILA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" name="Google Shape;112;p15"/>
          <p:cNvCxnSpPr/>
          <p:nvPr/>
        </p:nvCxnSpPr>
        <p:spPr>
          <a:xfrm rot="10800000">
            <a:off x="3505200" y="151404"/>
            <a:ext cx="21343" cy="59721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med" w="med" type="triangle"/>
            <a:tailEnd len="med" w="med" type="triangle"/>
          </a:ln>
        </p:spPr>
      </p:cxnSp>
      <p:cxnSp>
        <p:nvCxnSpPr>
          <p:cNvPr id="113" name="Google Shape;113;p15"/>
          <p:cNvCxnSpPr/>
          <p:nvPr/>
        </p:nvCxnSpPr>
        <p:spPr>
          <a:xfrm flipH="1" rot="10800000">
            <a:off x="9353550" y="266700"/>
            <a:ext cx="428625" cy="10329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14" name="Google Shape;114;p15"/>
          <p:cNvSpPr txBox="1"/>
          <p:nvPr/>
        </p:nvSpPr>
        <p:spPr>
          <a:xfrm>
            <a:off x="6784601" y="115573"/>
            <a:ext cx="29010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HACER LOS NÚMEROS Y EL CUADRO UN POQUITO MÁS PEQUEÑOS, LE COMPITE A LA FOTO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7596675" y="513555"/>
            <a:ext cx="2137228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ESTÁ HECHO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3837416" y="626037"/>
            <a:ext cx="2137228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ESTÁ HECHO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2480668" y="2880641"/>
            <a:ext cx="2137228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ESTÁ HECHO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5118477" y="5376108"/>
            <a:ext cx="2137228" cy="399476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 ESTÁ HECHO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3558953" y="6399677"/>
            <a:ext cx="3315980" cy="554287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 ESTÁ ADELGAZADO PERO NO ALINEADO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 b="0" l="0" r="49854" t="15346"/>
          <a:stretch/>
        </p:blipFill>
        <p:spPr>
          <a:xfrm>
            <a:off x="533400" y="44484"/>
            <a:ext cx="10858500" cy="5421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6"/>
          <p:cNvCxnSpPr/>
          <p:nvPr/>
        </p:nvCxnSpPr>
        <p:spPr>
          <a:xfrm flipH="1" rot="10800000">
            <a:off x="1831783" y="2286000"/>
            <a:ext cx="1662009" cy="3711531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6" name="Google Shape;126;p16"/>
          <p:cNvSpPr txBox="1"/>
          <p:nvPr/>
        </p:nvSpPr>
        <p:spPr>
          <a:xfrm>
            <a:off x="440871" y="5997531"/>
            <a:ext cx="110435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BRUNO: ME INFORMA SISTEMAS QUE SERÁ MUY DIFÍCIL QUE CON EL FORTINET PUEDA VER LOS VIDEOS DEL CANAL. ASÍ QUE SUGIERE QUE CREES UNA VENTANA ALTERNA PARA SUBIR LOS VIDEOS AL SERVIDOR Y QUE SE REPORDUZCAN OFFLINE SIN PROLEMAS. QUÉ DICES?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" name="Google Shape;127;p16"/>
          <p:cNvCxnSpPr/>
          <p:nvPr/>
        </p:nvCxnSpPr>
        <p:spPr>
          <a:xfrm flipH="1">
            <a:off x="1663700" y="3390901"/>
            <a:ext cx="1841500" cy="1752859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28" name="Google Shape;128;p16"/>
          <p:cNvSpPr txBox="1"/>
          <p:nvPr/>
        </p:nvSpPr>
        <p:spPr>
          <a:xfrm>
            <a:off x="3505200" y="3201575"/>
            <a:ext cx="78245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CAMBIAR NOMBRE DE LA SECCIÓN A “DENUNCIAS Y SUGERENCIAS”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16"/>
          <p:cNvCxnSpPr/>
          <p:nvPr/>
        </p:nvCxnSpPr>
        <p:spPr>
          <a:xfrm rot="10800000">
            <a:off x="2222501" y="5420013"/>
            <a:ext cx="2366091" cy="46391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0" name="Google Shape;130;p16"/>
          <p:cNvSpPr txBox="1"/>
          <p:nvPr/>
        </p:nvSpPr>
        <p:spPr>
          <a:xfrm>
            <a:off x="4588592" y="5730034"/>
            <a:ext cx="78245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QUITAR PARA SIEMPRE CONTROL DE ASISTENCIA (BOTON Y HIPERV.)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1" name="Google Shape;131;p16"/>
          <p:cNvCxnSpPr/>
          <p:nvPr/>
        </p:nvCxnSpPr>
        <p:spPr>
          <a:xfrm rot="10800000">
            <a:off x="1663700" y="3784600"/>
            <a:ext cx="4114801" cy="1778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2" name="Google Shape;132;p16"/>
          <p:cNvSpPr txBox="1"/>
          <p:nvPr/>
        </p:nvSpPr>
        <p:spPr>
          <a:xfrm>
            <a:off x="5683392" y="5456931"/>
            <a:ext cx="78245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CAMBIAR EL NOMBRE DE VACANTES POR: “DCH”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0" y="6481168"/>
            <a:ext cx="67978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CAMBIAR EL NOMBRE DE LA SECCIÓN POR: “POLÍTICAS, PROCESOS Y FORMATOS”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p16"/>
          <p:cNvCxnSpPr/>
          <p:nvPr/>
        </p:nvCxnSpPr>
        <p:spPr>
          <a:xfrm flipH="1" rot="10800000">
            <a:off x="109245" y="1756612"/>
            <a:ext cx="660777" cy="484872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5" name="Google Shape;135;p16"/>
          <p:cNvSpPr/>
          <p:nvPr/>
        </p:nvSpPr>
        <p:spPr>
          <a:xfrm>
            <a:off x="4896693" y="2865559"/>
            <a:ext cx="5519122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ESTÁ HECHO FALTA LA PALABRA “SUGERENCIAS”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9347201" y="5298846"/>
            <a:ext cx="2137228" cy="399476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 ESTÁ HECHO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9595673" y="6273004"/>
            <a:ext cx="2137228" cy="399476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 ESTÁ HECHO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6124253" y="6422126"/>
            <a:ext cx="2137228" cy="399476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 ESTÁ HECHO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7"/>
          <p:cNvPicPr preferRelativeResize="0"/>
          <p:nvPr/>
        </p:nvPicPr>
        <p:blipFill rotWithShape="1">
          <a:blip r:embed="rId3">
            <a:alphaModFix/>
          </a:blip>
          <a:srcRect b="0" l="0" r="50528" t="14644"/>
          <a:stretch/>
        </p:blipFill>
        <p:spPr>
          <a:xfrm>
            <a:off x="449942" y="94651"/>
            <a:ext cx="11043558" cy="563538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/>
          <p:nvPr/>
        </p:nvSpPr>
        <p:spPr>
          <a:xfrm>
            <a:off x="8374355" y="2395030"/>
            <a:ext cx="34417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REDUCIR UN POCO ESTE ESPACIO ESTÁ MUY GRANDE. QUIZÁ PEGAR MÁS A LA FOTO EL CORREO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p17"/>
          <p:cNvCxnSpPr/>
          <p:nvPr/>
        </p:nvCxnSpPr>
        <p:spPr>
          <a:xfrm rot="10800000">
            <a:off x="4336026" y="4226996"/>
            <a:ext cx="1148822" cy="387137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46" name="Google Shape;146;p17"/>
          <p:cNvSpPr txBox="1"/>
          <p:nvPr/>
        </p:nvSpPr>
        <p:spPr>
          <a:xfrm>
            <a:off x="5484848" y="4460245"/>
            <a:ext cx="78245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ACTIVAR EL BOTON DE VER CUMPLEAÑOS Y QUE SE DESPLIEGUE LA IMAGEN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17"/>
          <p:cNvCxnSpPr/>
          <p:nvPr/>
        </p:nvCxnSpPr>
        <p:spPr>
          <a:xfrm flipH="1" rot="10800000">
            <a:off x="7505700" y="5461001"/>
            <a:ext cx="2006600" cy="633572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48" name="Google Shape;148;p17"/>
          <p:cNvSpPr txBox="1"/>
          <p:nvPr/>
        </p:nvSpPr>
        <p:spPr>
          <a:xfrm>
            <a:off x="3920579" y="6175164"/>
            <a:ext cx="78245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 EL TAMAÑO DE LA FUENTE UN POQUITO MÁS PEQUEÑO Y ALINEAR EL ICONO CON EL NOMBRE. POR CIERTO YA SE VEN LOS USUARIOS EN EL CHAT O YA ESTÁ AL 100% FUNCIONANDO?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5379293" y="4095705"/>
            <a:ext cx="5519122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 ESTÁ PERO EL TEXTO NO ALINEADO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6226019" y="5770189"/>
            <a:ext cx="5519122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 ESTÁ PERO EL TEXTO NO  ESTÁ ALINEADO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8"/>
          <p:cNvPicPr preferRelativeResize="0"/>
          <p:nvPr/>
        </p:nvPicPr>
        <p:blipFill rotWithShape="1">
          <a:blip r:embed="rId3">
            <a:alphaModFix/>
          </a:blip>
          <a:srcRect b="4811" l="0" r="0" t="15625"/>
          <a:stretch/>
        </p:blipFill>
        <p:spPr>
          <a:xfrm>
            <a:off x="0" y="0"/>
            <a:ext cx="12199978" cy="54573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18"/>
          <p:cNvCxnSpPr/>
          <p:nvPr/>
        </p:nvCxnSpPr>
        <p:spPr>
          <a:xfrm flipH="1" rot="10800000">
            <a:off x="2017486" y="914400"/>
            <a:ext cx="4862285" cy="5297271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57" name="Google Shape;157;p18"/>
          <p:cNvSpPr txBox="1"/>
          <p:nvPr/>
        </p:nvSpPr>
        <p:spPr>
          <a:xfrm>
            <a:off x="449942" y="6211669"/>
            <a:ext cx="56012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 CHECARON LO DE LA AGENDA DE GOOGLE PARA SINCRONIZARLO?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2928193" y="5812193"/>
            <a:ext cx="5519122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9"/>
          <p:cNvPicPr preferRelativeResize="0"/>
          <p:nvPr/>
        </p:nvPicPr>
        <p:blipFill rotWithShape="1">
          <a:blip r:embed="rId3">
            <a:alphaModFix/>
          </a:blip>
          <a:srcRect b="0" l="0" r="50628" t="14595"/>
          <a:stretch/>
        </p:blipFill>
        <p:spPr>
          <a:xfrm>
            <a:off x="696686" y="226141"/>
            <a:ext cx="10694424" cy="54712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19"/>
          <p:cNvCxnSpPr/>
          <p:nvPr/>
        </p:nvCxnSpPr>
        <p:spPr>
          <a:xfrm flipH="1" rot="10800000">
            <a:off x="696686" y="4660490"/>
            <a:ext cx="4553740" cy="155118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65" name="Google Shape;165;p19"/>
          <p:cNvSpPr txBox="1"/>
          <p:nvPr/>
        </p:nvSpPr>
        <p:spPr>
          <a:xfrm>
            <a:off x="449942" y="6211668"/>
            <a:ext cx="9225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ORGANIZACIÓN: COLOCAR IMAGEN QUE LES ENVIAMOS EN ALTA RESOLUCÍN Y QUITAR ESTOS SCREENSHOTS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6350000" y="5219700"/>
            <a:ext cx="4622799" cy="1126322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 ESTÁ HECHO, pero por favor que las flechas de los costados te lleven a ver la siguientes imagen: misión, visón y valores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 rotWithShape="1">
          <a:blip r:embed="rId3">
            <a:alphaModFix/>
          </a:blip>
          <a:srcRect b="1" l="951" r="50562" t="12288"/>
          <a:stretch/>
        </p:blipFill>
        <p:spPr>
          <a:xfrm>
            <a:off x="267343" y="324464"/>
            <a:ext cx="10793947" cy="57749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0"/>
          <p:cNvCxnSpPr/>
          <p:nvPr/>
        </p:nvCxnSpPr>
        <p:spPr>
          <a:xfrm flipH="1" rot="10800000">
            <a:off x="3035300" y="5041900"/>
            <a:ext cx="2209800" cy="116976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73" name="Google Shape;173;p20"/>
          <p:cNvSpPr txBox="1"/>
          <p:nvPr/>
        </p:nvSpPr>
        <p:spPr>
          <a:xfrm>
            <a:off x="449942" y="6211668"/>
            <a:ext cx="9225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DECARGA LA IMAGEN DEL ORGANIGRAMA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3876353" y="6165819"/>
            <a:ext cx="2137228" cy="399476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 ESTÁ HECHO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b="0" l="0" r="51776" t="15794"/>
          <a:stretch/>
        </p:blipFill>
        <p:spPr>
          <a:xfrm>
            <a:off x="449942" y="257279"/>
            <a:ext cx="10994806" cy="56780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1"/>
          <p:cNvCxnSpPr/>
          <p:nvPr/>
        </p:nvCxnSpPr>
        <p:spPr>
          <a:xfrm flipH="1" rot="10800000">
            <a:off x="2452914" y="5041900"/>
            <a:ext cx="2792186" cy="1358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81" name="Google Shape;181;p21"/>
          <p:cNvSpPr txBox="1"/>
          <p:nvPr/>
        </p:nvSpPr>
        <p:spPr>
          <a:xfrm>
            <a:off x="449942" y="6211668"/>
            <a:ext cx="9225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LETRA MUY GRANDE, REDUCIR </a:t>
            </a:r>
            <a:r>
              <a:rPr b="1"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TODAS LOS HIPERVINCULOS DEL DIAGRAMA A UNA FUENTE ESTANDARIZADA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" name="Google Shape;182;p21"/>
          <p:cNvCxnSpPr/>
          <p:nvPr/>
        </p:nvCxnSpPr>
        <p:spPr>
          <a:xfrm flipH="1" rot="10800000">
            <a:off x="3367314" y="1828801"/>
            <a:ext cx="1" cy="478394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83" name="Google Shape;183;p21"/>
          <p:cNvSpPr txBox="1"/>
          <p:nvPr/>
        </p:nvSpPr>
        <p:spPr>
          <a:xfrm>
            <a:off x="3367314" y="6458857"/>
            <a:ext cx="9225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TEXTO REGRESAR ESTÁ CORTADO Y ALINEAR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7356153" y="1240526"/>
            <a:ext cx="2137228" cy="399476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 ESTÁ HECHO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4281715" y="5676900"/>
            <a:ext cx="7163033" cy="570813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NO TERMINADO CORRECTAMENTE La letra tiene la tipografía que les enviamos, pero está demasiada grande lal iga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6929927" y="6530851"/>
            <a:ext cx="2745015" cy="399476"/>
          </a:xfrm>
          <a:prstGeom prst="roundRect">
            <a:avLst>
              <a:gd fmla="val 16667" name="adj"/>
            </a:avLst>
          </a:prstGeom>
          <a:solidFill>
            <a:srgbClr val="44EC6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HAY AVANCE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